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D9ED-028F-4883-AC89-5E7F47AF825B}" type="datetimeFigureOut">
              <a:rPr lang="ru-RU" smtClean="0"/>
              <a:pPr/>
              <a:t>18.08.2019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6C0D-B4CF-4A60-BDFA-DB75DA7CB6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Детальний план території (проектований план), суміщений  зі схемою руху транспорту та пішоходів та зі схемою інженерних мереж, споруд та використання підземного простору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Picture 2" descr="D:\міська рада\герб і прапор Бібрки\H1BIBR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1260309"/>
          </a:xfrm>
          <a:prstGeom prst="rect">
            <a:avLst/>
          </a:prstGeom>
          <a:noFill/>
        </p:spPr>
      </p:pic>
      <p:pic>
        <p:nvPicPr>
          <p:cNvPr id="4099" name="Picture 3" descr="D:\міська рада\громадські слухання\Борщ-Шпильчина\59891707_2610504812509672_2821481350953959424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138" y="1600200"/>
            <a:ext cx="72357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Схема інженерної підготовки території та вертикального планування, суміщений з планом червоних ліній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122" name="Picture 2" descr="D:\міська рада\громадські слухання\Борщ-Шпильчина\59889250_2581340315269842_4851209614311555072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80318" cy="5286412"/>
          </a:xfrm>
          <a:prstGeom prst="rect">
            <a:avLst/>
          </a:prstGeom>
          <a:noFill/>
        </p:spPr>
      </p:pic>
      <p:pic>
        <p:nvPicPr>
          <p:cNvPr id="6" name="Picture 2" descr="D:\міська рада\герб і прапор Бібрки\H1BIBR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28694" cy="117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38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Детальний план території (проектований план), суміщений  зі схемою руху транспорту та пішоходів та зі схемою інженерних мереж, споруд та використання підземного простору</vt:lpstr>
      <vt:lpstr>Схема інженерної підготовки території та вертикального планування, суміщений з планом червоних ліній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2017-01-17T07:13:46Z</dcterms:created>
  <dcterms:modified xsi:type="dcterms:W3CDTF">2019-08-18T09:29:19Z</dcterms:modified>
</cp:coreProperties>
</file>